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65"/>
  </p:notesMasterIdLst>
  <p:handoutMasterIdLst>
    <p:handoutMasterId r:id="rId6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457" r:id="rId58"/>
    <p:sldId id="271" r:id="rId59"/>
    <p:sldId id="335" r:id="rId60"/>
    <p:sldId id="288" r:id="rId61"/>
    <p:sldId id="294" r:id="rId62"/>
    <p:sldId id="298" r:id="rId63"/>
    <p:sldId id="299" r:id="rId6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457"/>
            <p14:sldId id="271"/>
            <p14:sldId id="335"/>
            <p14:sldId id="288"/>
            <p14:sldId id="294"/>
            <p14:sldId id="298"/>
            <p14:sldId id="299"/>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0" autoAdjust="0"/>
    <p:restoredTop sz="95953" autoAdjust="0"/>
  </p:normalViewPr>
  <p:slideViewPr>
    <p:cSldViewPr snapToObjects="1">
      <p:cViewPr varScale="1">
        <p:scale>
          <a:sx n="190" d="100"/>
          <a:sy n="190" d="100"/>
        </p:scale>
        <p:origin x="224" y="47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23.03.21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23.03.21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3/23/21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3/23/21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3/23/21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3/23/21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3/23/21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3/23/21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3/23/21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38219AC8-06B5-0C4B-9752-A29C7C11EF71}"/>
              </a:ext>
            </a:extLst>
          </p:cNvPr>
          <p:cNvSpPr/>
          <p:nvPr/>
        </p:nvSpPr>
        <p:spPr>
          <a:xfrm>
            <a:off x="4588600" y="6203547"/>
            <a:ext cx="3477358" cy="50089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3/23/21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3/23/21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3/23/21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3/23/21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3/23/21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3/23/21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577025" y="3139440"/>
            <a:ext cx="3031599" cy="646331"/>
          </a:xfrm>
          <a:prstGeom prst="rect">
            <a:avLst/>
          </a:prstGeom>
        </p:spPr>
        <p:txBody>
          <a:bodyPr wrap="none">
            <a:spAutoFit/>
          </a:bodyPr>
          <a:lstStyle/>
          <a:p>
            <a:r>
              <a:rPr lang="en-US" sz="3600" dirty="0"/>
              <a:t>Backup slides</a:t>
            </a:r>
          </a:p>
        </p:txBody>
      </p:sp>
    </p:spTree>
    <p:extLst>
      <p:ext uri="{BB962C8B-B14F-4D97-AF65-F5344CB8AC3E}">
        <p14:creationId xmlns:p14="http://schemas.microsoft.com/office/powerpoint/2010/main" val="2999074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4308"/>
          <a:stretch/>
        </p:blipFill>
        <p:spPr>
          <a:xfrm>
            <a:off x="1064419" y="1295400"/>
            <a:ext cx="10028857" cy="4953000"/>
          </a:xfrm>
          <a:prstGeom prst="rect">
            <a:avLst/>
          </a:prstGeom>
        </p:spPr>
      </p:pic>
      <p:sp>
        <p:nvSpPr>
          <p:cNvPr id="2" name="Rectangle 1"/>
          <p:cNvSpPr/>
          <p:nvPr/>
        </p:nvSpPr>
        <p:spPr>
          <a:xfrm>
            <a:off x="7084219" y="1219199"/>
            <a:ext cx="3048000" cy="5032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7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transforms them : Browser, GPU …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 bad guy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0" t="-210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3/23/21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841858" y="2362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3/23/21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3/23/21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3/23/21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3/23/21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3/23/21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18937</TotalTime>
  <Words>2781</Words>
  <Application>Microsoft Macintosh PowerPoint</Application>
  <PresentationFormat>Custom</PresentationFormat>
  <Paragraphs>653</Paragraphs>
  <Slides>55</Slides>
  <Notes>26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55</vt:i4>
      </vt:variant>
    </vt:vector>
  </HeadingPairs>
  <TitlesOfParts>
    <vt:vector size="6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Summary</vt:lpstr>
      <vt:lpstr>PowerPoint Presentation</vt:lpstr>
      <vt:lpstr>PowerPoint Presentation</vt:lpstr>
      <vt:lpstr>Other Trusted Path Solutions</vt:lpstr>
      <vt:lpstr>How to Build a Trusted Path</vt:lpstr>
      <vt:lpstr>Definition: Violation of Input/output Integrity</vt:lpstr>
      <vt:lpstr>Verification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645</cp:revision>
  <cp:lastPrinted>2013-06-08T11:22:51Z</cp:lastPrinted>
  <dcterms:created xsi:type="dcterms:W3CDTF">2019-12-03T10:53:56Z</dcterms:created>
  <dcterms:modified xsi:type="dcterms:W3CDTF">2021-03-23T08:37:03Z</dcterms:modified>
</cp:coreProperties>
</file>